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732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7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15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69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637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08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26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864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882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99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534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C0719-0E2E-471B-A356-9F561CCB9A4C}" type="datetimeFigureOut">
              <a:rPr lang="pt-PT" smtClean="0"/>
              <a:t>02-07-2015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E12A-B5CB-4EA3-8326-050034CA54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104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t="19883" r="25257" b="13567"/>
          <a:stretch/>
        </p:blipFill>
        <p:spPr bwMode="auto">
          <a:xfrm>
            <a:off x="35496" y="12506"/>
            <a:ext cx="9108504" cy="680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71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Olimpio</dc:creator>
  <cp:lastModifiedBy>Olimpio</cp:lastModifiedBy>
  <cp:revision>14</cp:revision>
  <dcterms:created xsi:type="dcterms:W3CDTF">2015-05-12T22:10:48Z</dcterms:created>
  <dcterms:modified xsi:type="dcterms:W3CDTF">2015-07-02T21:40:53Z</dcterms:modified>
</cp:coreProperties>
</file>